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44" r:id="rId1"/>
  </p:sldMasterIdLst>
  <p:notesMasterIdLst>
    <p:notesMasterId r:id="rId9"/>
  </p:notesMasterIdLst>
  <p:sldIdLst>
    <p:sldId id="256" r:id="rId2"/>
    <p:sldId id="267" r:id="rId3"/>
    <p:sldId id="266" r:id="rId4"/>
    <p:sldId id="265" r:id="rId5"/>
    <p:sldId id="258" r:id="rId6"/>
    <p:sldId id="259" r:id="rId7"/>
    <p:sldId id="260" r:id="rId8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176F28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77778" autoAdjust="0"/>
  </p:normalViewPr>
  <p:slideViewPr>
    <p:cSldViewPr>
      <p:cViewPr varScale="1">
        <p:scale>
          <a:sx n="36" d="100"/>
          <a:sy n="36" d="100"/>
        </p:scale>
        <p:origin x="-144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79691601049969"/>
          <c:y val="0"/>
          <c:w val="0.54715616797900257"/>
          <c:h val="0.8207342519685070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в неполной семье        5 детей</c:v>
                </c:pt>
                <c:pt idx="1">
                  <c:v>в полной семье           21 ребенок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36262598425196912"/>
          <c:y val="0"/>
          <c:w val="0.62487401574803292"/>
          <c:h val="0.731891240157482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620A05-71B4-4042-BA2A-94B0EEC63465}" type="datetimeFigureOut">
              <a:rPr lang="ru-RU" smtClean="0"/>
              <a:pPr/>
              <a:t>14.08.2016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7ACC35-1826-48F8-B592-A5DB488CC2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294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ACC35-1826-48F8-B592-A5DB488CC233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8/14/2016</a:t>
            </a:fld>
            <a:endParaRPr lang="en-US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8/14/2016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8/14/2016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8/14/2016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8/14/2016</a:t>
            </a:fld>
            <a:endParaRPr lang="en-US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8/14/2016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8/14/2016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8/14/2016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8/14/2016</a:t>
            </a:fld>
            <a:endParaRPr lang="en-US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8/14/2016</a:t>
            </a:fld>
            <a:endParaRPr lang="en-US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8/14/2016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8/14/2016</a:t>
            </a:fld>
            <a:endParaRPr lang="en-US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5" r:id="rId1"/>
    <p:sldLayoutId id="2147484346" r:id="rId2"/>
    <p:sldLayoutId id="2147484347" r:id="rId3"/>
    <p:sldLayoutId id="2147484348" r:id="rId4"/>
    <p:sldLayoutId id="2147484349" r:id="rId5"/>
    <p:sldLayoutId id="2147484350" r:id="rId6"/>
    <p:sldLayoutId id="2147484351" r:id="rId7"/>
    <p:sldLayoutId id="2147484352" r:id="rId8"/>
    <p:sldLayoutId id="2147484353" r:id="rId9"/>
    <p:sldLayoutId id="2147484354" r:id="rId10"/>
    <p:sldLayoutId id="214748435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7200" b="1" dirty="0" smtClean="0">
                <a:solidFill>
                  <a:srgbClr val="0000CC"/>
                </a:solidFill>
              </a:rPr>
              <a:t>МОЯ ГРУППА</a:t>
            </a:r>
            <a:endParaRPr lang="ru-RU" sz="7200" b="1" dirty="0">
              <a:solidFill>
                <a:srgbClr val="0000CC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9448800" y="685800"/>
            <a:ext cx="914400" cy="22860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276018" y="241663"/>
            <a:ext cx="4854919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algn="l" rotWithShape="0">
                    <a:schemeClr val="accent5">
                      <a:lumMod val="50000"/>
                      <a:alpha val="40000"/>
                    </a:schemeClr>
                  </a:outerShdw>
                </a:effectLst>
              </a:rPr>
              <a:t>Быть может, кто-то скажет: «Вот чудачка!»</a:t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algn="l" rotWithShape="0">
                    <a:schemeClr val="accent5">
                      <a:lumMod val="50000"/>
                      <a:alpha val="40000"/>
                    </a:schemeClr>
                  </a:outerShdw>
                </a:effectLst>
              </a:rPr>
            </a:b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algn="l" rotWithShape="0">
                    <a:schemeClr val="accent5">
                      <a:lumMod val="50000"/>
                      <a:alpha val="40000"/>
                    </a:schemeClr>
                  </a:outerShdw>
                </a:effectLst>
              </a:rPr>
              <a:t>А я вот молодею с ребятнёй.</a:t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algn="l" rotWithShape="0">
                    <a:schemeClr val="accent5">
                      <a:lumMod val="50000"/>
                      <a:alpha val="40000"/>
                    </a:schemeClr>
                  </a:outerShdw>
                </a:effectLst>
              </a:rPr>
            </a:b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algn="l" rotWithShape="0">
                    <a:schemeClr val="accent5">
                      <a:lumMod val="50000"/>
                      <a:alpha val="40000"/>
                    </a:schemeClr>
                  </a:outerShdw>
                </a:effectLst>
              </a:rPr>
              <a:t>Детсадовская жизнь, как в море качка,</a:t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algn="l" rotWithShape="0">
                    <a:schemeClr val="accent5">
                      <a:lumMod val="50000"/>
                      <a:alpha val="40000"/>
                    </a:schemeClr>
                  </a:outerShdw>
                </a:effectLst>
              </a:rPr>
            </a:b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algn="l" rotWithShape="0">
                    <a:schemeClr val="accent5">
                      <a:lumMod val="50000"/>
                      <a:alpha val="40000"/>
                    </a:schemeClr>
                  </a:outerShdw>
                </a:effectLst>
              </a:rPr>
              <a:t>Со штормом, штилем, с криком, беготней.</a:t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algn="l" rotWithShape="0">
                    <a:schemeClr val="accent5">
                      <a:lumMod val="50000"/>
                      <a:alpha val="40000"/>
                    </a:schemeClr>
                  </a:outerShdw>
                </a:effectLst>
              </a:rPr>
            </a:b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algn="l" rotWithShape="0">
                    <a:schemeClr val="accent5">
                      <a:lumMod val="50000"/>
                      <a:alpha val="40000"/>
                    </a:schemeClr>
                  </a:outerShdw>
                </a:effectLst>
              </a:rPr>
              <a:t>Вот снова сердце бьется, нежно тая,</a:t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algn="l" rotWithShape="0">
                    <a:schemeClr val="accent5">
                      <a:lumMod val="50000"/>
                      <a:alpha val="40000"/>
                    </a:schemeClr>
                  </a:outerShdw>
                </a:effectLst>
              </a:rPr>
            </a:b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algn="l" rotWithShape="0">
                    <a:schemeClr val="accent5">
                      <a:lumMod val="50000"/>
                      <a:alpha val="40000"/>
                    </a:schemeClr>
                  </a:outerShdw>
                </a:effectLst>
              </a:rPr>
              <a:t>От взора детского, добра и теплоты.</a:t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algn="l" rotWithShape="0">
                    <a:schemeClr val="accent5">
                      <a:lumMod val="50000"/>
                      <a:alpha val="40000"/>
                    </a:schemeClr>
                  </a:outerShdw>
                </a:effectLst>
              </a:rPr>
            </a:b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algn="l" rotWithShape="0">
                    <a:schemeClr val="accent5">
                      <a:lumMod val="50000"/>
                      <a:alpha val="40000"/>
                    </a:schemeClr>
                  </a:outerShdw>
                </a:effectLst>
              </a:rPr>
              <a:t>Я будто детства своего касаюсь.</a:t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algn="l" rotWithShape="0">
                    <a:schemeClr val="accent5">
                      <a:lumMod val="50000"/>
                      <a:alpha val="40000"/>
                    </a:schemeClr>
                  </a:outerShdw>
                </a:effectLst>
              </a:rPr>
            </a:b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algn="l" rotWithShape="0">
                    <a:schemeClr val="accent5">
                      <a:lumMod val="50000"/>
                      <a:alpha val="40000"/>
                    </a:schemeClr>
                  </a:outerShdw>
                </a:effectLst>
              </a:rPr>
              <a:t>Летят года... И снова в сад ведут шаги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ru-RU" sz="20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801787\Desktop\VipTalisman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38200" y="5257800"/>
            <a:ext cx="5029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FF00"/>
                </a:solidFill>
              </a:rPr>
              <a:t>Очень-очень-очень сладко        Будем спать в своих   кроватках </a:t>
            </a:r>
            <a:endParaRPr lang="ru-RU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801787\Desktop\VipTalisman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15424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371600" y="762000"/>
            <a:ext cx="6934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Если</a:t>
            </a:r>
            <a:r>
              <a:rPr lang="ru-RU" sz="2400" dirty="0" smtClean="0">
                <a:solidFill>
                  <a:srgbClr val="C00000"/>
                </a:solidFill>
              </a:rPr>
              <a:t>  </a:t>
            </a:r>
            <a:r>
              <a:rPr lang="ru-RU" sz="2400" dirty="0" smtClean="0"/>
              <a:t>хочешь быть здоров </a:t>
            </a:r>
            <a:r>
              <a:rPr lang="ru-RU" sz="2400" dirty="0" smtClean="0">
                <a:solidFill>
                  <a:srgbClr val="C00000"/>
                </a:solidFill>
              </a:rPr>
              <a:t>– </a:t>
            </a:r>
            <a:r>
              <a:rPr lang="ru-RU" sz="2400" dirty="0" smtClean="0"/>
              <a:t>закаляйся     </a:t>
            </a:r>
          </a:p>
          <a:p>
            <a:r>
              <a:rPr lang="ru-RU" sz="2400" dirty="0" smtClean="0"/>
              <a:t>И в бассейне не ленись-занимайся</a:t>
            </a:r>
            <a:r>
              <a:rPr lang="ru-RU" sz="2000" dirty="0" smtClean="0"/>
              <a:t>.</a:t>
            </a:r>
          </a:p>
          <a:p>
            <a:r>
              <a:rPr lang="ru-RU" sz="2000" dirty="0" smtClean="0"/>
              <a:t> 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  </a:t>
            </a:r>
            <a:br>
              <a:rPr lang="ru-RU" sz="2000" dirty="0" smtClean="0">
                <a:solidFill>
                  <a:srgbClr val="C00000"/>
                </a:solidFill>
              </a:rPr>
            </a:br>
            <a:endParaRPr lang="ru-RU" sz="2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801787\Desktop\VipTalisman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371600" y="5029200"/>
            <a:ext cx="457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C000"/>
                </a:solidFill>
              </a:rPr>
              <a:t>Чтобы вырасти большим,</a:t>
            </a:r>
            <a:br>
              <a:rPr lang="ru-RU" sz="2800" dirty="0" smtClean="0">
                <a:solidFill>
                  <a:srgbClr val="FFC000"/>
                </a:solidFill>
              </a:rPr>
            </a:br>
            <a:r>
              <a:rPr lang="ru-RU" sz="2800" dirty="0" smtClean="0">
                <a:solidFill>
                  <a:srgbClr val="FFC000"/>
                </a:solidFill>
              </a:rPr>
              <a:t>Кашу мы с утра едим!</a:t>
            </a:r>
            <a:br>
              <a:rPr lang="ru-RU" sz="2800" dirty="0" smtClean="0">
                <a:solidFill>
                  <a:srgbClr val="FFC000"/>
                </a:solidFill>
              </a:rPr>
            </a:br>
            <a:endParaRPr lang="ru-RU" sz="28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/>
        </p:nvGraphicFramePr>
        <p:xfrm>
          <a:off x="2590800" y="8382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6" name="Picture 2" descr="C:\Users\801787\Desktop\VipTalisman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85800" y="5029200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Дружно в группе мы живем: Мы играем и поем </a:t>
            </a:r>
            <a:r>
              <a:rPr lang="ru-RU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.  </a:t>
            </a:r>
            <a:endParaRPr lang="ru-RU" sz="2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рогулк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5105400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В парке любим мы гулять-</a:t>
            </a:r>
            <a:b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Листьями шуршать-шуршать!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пор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800" y="609600"/>
            <a:ext cx="434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176F28"/>
                </a:solidFill>
              </a:rPr>
              <a:t>Полезно спортом заниматься! </a:t>
            </a:r>
            <a:br>
              <a:rPr lang="ru-RU" sz="2400" dirty="0" smtClean="0">
                <a:solidFill>
                  <a:srgbClr val="176F28"/>
                </a:solidFill>
              </a:rPr>
            </a:br>
            <a:r>
              <a:rPr lang="ru-RU" sz="2400" dirty="0" smtClean="0">
                <a:solidFill>
                  <a:srgbClr val="176F28"/>
                </a:solidFill>
              </a:rPr>
              <a:t>Беречь здоровье, закаляться!</a:t>
            </a:r>
            <a:endParaRPr lang="ru-RU" sz="2400" dirty="0">
              <a:solidFill>
                <a:srgbClr val="176F28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Другая 2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E2A7C8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546</TotalTime>
  <Words>57</Words>
  <Application>Microsoft Office PowerPoint</Application>
  <PresentationFormat>Экран (4:3)</PresentationFormat>
  <Paragraphs>12</Paragraphs>
  <Slides>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Трек</vt:lpstr>
      <vt:lpstr>МОЯ ГРУППА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801787</dc:creator>
  <cp:lastModifiedBy>ADMIN</cp:lastModifiedBy>
  <cp:revision>73</cp:revision>
  <dcterms:created xsi:type="dcterms:W3CDTF">2014-11-05T12:30:38Z</dcterms:created>
  <dcterms:modified xsi:type="dcterms:W3CDTF">2016-08-14T05:16:55Z</dcterms:modified>
</cp:coreProperties>
</file>